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7" r:id="rId3"/>
    <p:sldId id="265" r:id="rId4"/>
    <p:sldId id="267" r:id="rId5"/>
    <p:sldId id="268" r:id="rId6"/>
    <p:sldId id="259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06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7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9412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28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8601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74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245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53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0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0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6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68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37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051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9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942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CFA4-06B9-F2A6-5D3B-1DD390DAE0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NES Project – Task 3</a:t>
            </a:r>
            <a:br>
              <a:rPr lang="en-US" dirty="0"/>
            </a:br>
            <a:r>
              <a:rPr lang="en-US" dirty="0"/>
              <a:t>Player Movement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08C3B-77CA-8E94-A072-9B134C16F6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Daniel José Febles Bustillo</a:t>
            </a:r>
          </a:p>
        </p:txBody>
      </p:sp>
    </p:spTree>
    <p:extLst>
      <p:ext uri="{BB962C8B-B14F-4D97-AF65-F5344CB8AC3E}">
        <p14:creationId xmlns:p14="http://schemas.microsoft.com/office/powerpoint/2010/main" val="96550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3E0E-15B6-BB75-7304-F5FD8BA6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Objectives</a:t>
            </a:r>
            <a:endParaRPr lang="es-P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D076A-81B4-6BB8-F2B7-603B764EA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Summarize the peculiarities regarding the NES controller</a:t>
            </a:r>
          </a:p>
          <a:p>
            <a:r>
              <a:rPr lang="en-US" sz="2400" dirty="0"/>
              <a:t>Showcase the new constants and variables that will be used</a:t>
            </a:r>
          </a:p>
          <a:p>
            <a:r>
              <a:rPr lang="en-US" sz="2400" dirty="0"/>
              <a:t>Describe the subroutine to extract the player inputs</a:t>
            </a:r>
          </a:p>
          <a:p>
            <a:r>
              <a:rPr lang="en-US" sz="2400" dirty="0"/>
              <a:t>Update the anim_player code to take advantage of the controller inputs</a:t>
            </a:r>
          </a:p>
          <a:p>
            <a:r>
              <a:rPr lang="en-US" sz="2400" dirty="0"/>
              <a:t>Show the results of the process</a:t>
            </a:r>
          </a:p>
        </p:txBody>
      </p:sp>
    </p:spTree>
    <p:extLst>
      <p:ext uri="{BB962C8B-B14F-4D97-AF65-F5344CB8AC3E}">
        <p14:creationId xmlns:p14="http://schemas.microsoft.com/office/powerpoint/2010/main" val="1700167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6EAB-21D3-59B1-E0E7-5446F392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6A786-08DD-BB71-176F-74AC4A7B0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875610" cy="3880773"/>
          </a:xfrm>
        </p:spPr>
        <p:txBody>
          <a:bodyPr/>
          <a:lstStyle/>
          <a:p>
            <a:r>
              <a:rPr lang="en-US" dirty="0"/>
              <a:t>The NES controller, counterintuitively, uses a parallel-to-serial latch to send the NES clock signals relevant to the controller inputs</a:t>
            </a:r>
          </a:p>
          <a:p>
            <a:r>
              <a:rPr lang="en-US" dirty="0"/>
              <a:t>This means cycling through a byte bit by bit to get all the inputs</a:t>
            </a:r>
          </a:p>
          <a:p>
            <a:r>
              <a:rPr lang="en-US" dirty="0"/>
              <a:t>A new address is required to receive these latched inputs</a:t>
            </a:r>
          </a:p>
          <a:p>
            <a:r>
              <a:rPr lang="en-US" dirty="0"/>
              <a:t>We will also make new constants for each button input and a zero-page variable to store player inputs</a:t>
            </a:r>
          </a:p>
          <a:p>
            <a:r>
              <a:rPr lang="en-US" dirty="0"/>
              <a:t>Update the initial zero-page values to be more precise</a:t>
            </a:r>
          </a:p>
          <a:p>
            <a:r>
              <a:rPr lang="en-US" dirty="0"/>
              <a:t>P1_btns starts with a single bit to distinguish controller inputs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A1C373-E77E-FBBE-E816-5BBFE9F95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617" y="646176"/>
            <a:ext cx="5992061" cy="562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2EEBA8-BF42-ADC5-7D71-2B224029F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894" y="2416047"/>
            <a:ext cx="4738800" cy="16621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A3328F-24C0-57FC-1C53-4CCED736A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958" y="1406452"/>
            <a:ext cx="5925377" cy="5239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8A9061-28E2-B524-3280-56474A526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216" y="4441953"/>
            <a:ext cx="2886478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99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6EAB-21D3-59B1-E0E7-5446F392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Controller Subroutine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6A786-08DD-BB71-176F-74AC4A7B0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176314" cy="3880773"/>
          </a:xfrm>
        </p:spPr>
        <p:txBody>
          <a:bodyPr/>
          <a:lstStyle/>
          <a:p>
            <a:r>
              <a:rPr lang="es-PR" dirty="0"/>
              <a:t>Esta subrutina hace los bit-shifts necesarios para poder guardar los inputs</a:t>
            </a:r>
          </a:p>
          <a:p>
            <a:r>
              <a:rPr lang="es-PR" dirty="0"/>
              <a:t>Primero se inicia el latch por P1CONTROL para poder recibir las señales</a:t>
            </a:r>
          </a:p>
          <a:p>
            <a:r>
              <a:rPr lang="es-PR" dirty="0"/>
              <a:t>Después se guarda un bit de frente en p1_btns como marca de referencia</a:t>
            </a:r>
          </a:p>
          <a:p>
            <a:r>
              <a:rPr lang="es-PR" dirty="0"/>
              <a:t>Por cada iteración del loop, se guarda un input al flanco del reloj, que se mueve al carry por un shift a la derecha del acumulador y después se guarda en la variable de p1_btns con un shift a la izquierda</a:t>
            </a:r>
          </a:p>
          <a:p>
            <a:r>
              <a:rPr lang="es-PR" dirty="0"/>
              <a:t>El loop continua hasta que el bit de frente llega al carry, significando que ya todos los inputs del controlador han sido registrados</a:t>
            </a:r>
          </a:p>
          <a:p>
            <a:r>
              <a:rPr lang="es-PR" dirty="0"/>
              <a:t>Se llamará esta subrutina cada vez que se interrupta el NMI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D7198C-D7A2-85F7-10F6-742E3F21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800" y="117610"/>
            <a:ext cx="3153215" cy="5201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D68B6B-1F94-80A7-E530-A13D3A270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610" y="5382148"/>
            <a:ext cx="2937594" cy="135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9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6EAB-21D3-59B1-E0E7-5446F392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anim_player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6A786-08DD-BB71-176F-74AC4A7B0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820746" cy="3880773"/>
          </a:xfrm>
        </p:spPr>
        <p:txBody>
          <a:bodyPr/>
          <a:lstStyle/>
          <a:p>
            <a:r>
              <a:rPr lang="en-US" dirty="0"/>
              <a:t>Add input detection to anim_player to take advantage of the new subroutine</a:t>
            </a:r>
          </a:p>
          <a:p>
            <a:r>
              <a:rPr lang="en-US" dirty="0"/>
              <a:t>Check every directional input to change both the sprite’s coordinate and direction</a:t>
            </a:r>
          </a:p>
          <a:p>
            <a:r>
              <a:rPr lang="en-US" dirty="0"/>
              <a:t>Ignore the animation if no directional button is held, adding a jump label to the counter reset</a:t>
            </a:r>
          </a:p>
          <a:p>
            <a:r>
              <a:rPr lang="en-US" dirty="0"/>
              <a:t>Change animation frames order to initialize the animation with movement</a:t>
            </a:r>
          </a:p>
          <a:p>
            <a:r>
              <a:rPr lang="en-US" dirty="0"/>
              <a:t>Update NMI interrupt code, making sure anim_player goes first so that draw_player uses the most updated player coordinates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E7518-4C92-7AF0-45E1-CA9C28C78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013" y="122978"/>
            <a:ext cx="3524742" cy="371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EE895D-23F8-ADF5-4F5C-1082BC738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432" y="553220"/>
            <a:ext cx="5001323" cy="3429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4D0652-F8FB-0B08-8D6A-1301035CB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349" y="930359"/>
            <a:ext cx="1095528" cy="12955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0944D4-3E82-E3EB-CC9B-439A011DE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233" y="933495"/>
            <a:ext cx="1295581" cy="13336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BD418D-6010-EF09-37E3-466E4EA5B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4170" y="951170"/>
            <a:ext cx="1314633" cy="14956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0E6088-4D9B-840F-E902-4F4C7AC061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7159" y="951170"/>
            <a:ext cx="1276528" cy="15051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4BB41D-D0B7-7202-EBDE-B33D493694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2296" y="2490521"/>
            <a:ext cx="4651073" cy="6777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4B31F7-E32B-6614-11D5-C8286D77D0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3336" y="4134295"/>
            <a:ext cx="2764956" cy="14844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9E7A287-B64D-D6A5-05A7-E00D4881C0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1910" y="3248607"/>
            <a:ext cx="4751843" cy="8053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22C91E-755C-3FD7-6212-E7DFF35C22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3827" y="5699017"/>
            <a:ext cx="5409542" cy="103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7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6EAB-21D3-59B1-E0E7-5446F392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  <a:endParaRPr lang="es-PR" dirty="0"/>
          </a:p>
        </p:txBody>
      </p:sp>
      <p:pic>
        <p:nvPicPr>
          <p:cNvPr id="4" name="deliverable-3">
            <a:hlinkClick r:id="" action="ppaction://media"/>
            <a:extLst>
              <a:ext uri="{FF2B5EF4-FFF2-40B4-BE49-F238E27FC236}">
                <a16:creationId xmlns:a16="http://schemas.microsoft.com/office/drawing/2014/main" id="{956F7660-3038-3156-BB52-A467E96E2DA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125538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456F-7CE5-C403-CEF8-F22291F7F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attention</a:t>
            </a:r>
            <a:endParaRPr lang="es-PR" dirty="0"/>
          </a:p>
        </p:txBody>
      </p:sp>
    </p:spTree>
    <p:extLst>
      <p:ext uri="{BB962C8B-B14F-4D97-AF65-F5344CB8AC3E}">
        <p14:creationId xmlns:p14="http://schemas.microsoft.com/office/powerpoint/2010/main" val="35992052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78</TotalTime>
  <Words>353</Words>
  <Application>Microsoft Office PowerPoint</Application>
  <PresentationFormat>Widescreen</PresentationFormat>
  <Paragraphs>30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NES Project – Task 3 Player Movement</vt:lpstr>
      <vt:lpstr>Video Objectives</vt:lpstr>
      <vt:lpstr>NES Controllers</vt:lpstr>
      <vt:lpstr>New Controller Subroutine</vt:lpstr>
      <vt:lpstr>Updating anim_player</vt:lpstr>
      <vt:lpstr>Final Result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 Project – Task 1</dc:title>
  <dc:creator>Danny Febles</dc:creator>
  <cp:lastModifiedBy>Danny Febles</cp:lastModifiedBy>
  <cp:revision>25</cp:revision>
  <dcterms:created xsi:type="dcterms:W3CDTF">2024-04-01T15:32:20Z</dcterms:created>
  <dcterms:modified xsi:type="dcterms:W3CDTF">2024-05-08T18:38:15Z</dcterms:modified>
</cp:coreProperties>
</file>